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3080"/>
    <a:srgbClr val="AA8E16"/>
    <a:srgbClr val="B89A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7504D-7FDA-4738-9BDF-359A2AB68BD6}" type="datetimeFigureOut">
              <a:rPr lang="de-AT" smtClean="0"/>
              <a:t>25.09.2013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91A5D-74EA-4841-AFD2-C2C672AB4DDF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91A5D-74EA-4841-AFD2-C2C672AB4DDF}" type="slidenum">
              <a:rPr lang="de-AT" smtClean="0"/>
              <a:t>1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AD5A-A805-4160-83E9-C4F8BEE3BC2B}" type="datetimeFigureOut">
              <a:rPr lang="de-AT" smtClean="0"/>
              <a:t>25.09.2013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A672-4EBE-4833-9C82-BC66B434749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AD5A-A805-4160-83E9-C4F8BEE3BC2B}" type="datetimeFigureOut">
              <a:rPr lang="de-AT" smtClean="0"/>
              <a:t>25.09.2013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A672-4EBE-4833-9C82-BC66B434749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AD5A-A805-4160-83E9-C4F8BEE3BC2B}" type="datetimeFigureOut">
              <a:rPr lang="de-AT" smtClean="0"/>
              <a:t>25.09.2013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A672-4EBE-4833-9C82-BC66B434749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AD5A-A805-4160-83E9-C4F8BEE3BC2B}" type="datetimeFigureOut">
              <a:rPr lang="de-AT" smtClean="0"/>
              <a:t>25.09.2013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A672-4EBE-4833-9C82-BC66B434749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AD5A-A805-4160-83E9-C4F8BEE3BC2B}" type="datetimeFigureOut">
              <a:rPr lang="de-AT" smtClean="0"/>
              <a:t>25.09.2013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A672-4EBE-4833-9C82-BC66B434749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AD5A-A805-4160-83E9-C4F8BEE3BC2B}" type="datetimeFigureOut">
              <a:rPr lang="de-AT" smtClean="0"/>
              <a:t>25.09.2013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A672-4EBE-4833-9C82-BC66B434749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AD5A-A805-4160-83E9-C4F8BEE3BC2B}" type="datetimeFigureOut">
              <a:rPr lang="de-AT" smtClean="0"/>
              <a:t>25.09.2013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A672-4EBE-4833-9C82-BC66B434749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AD5A-A805-4160-83E9-C4F8BEE3BC2B}" type="datetimeFigureOut">
              <a:rPr lang="de-AT" smtClean="0"/>
              <a:t>25.09.2013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A672-4EBE-4833-9C82-BC66B434749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AD5A-A805-4160-83E9-C4F8BEE3BC2B}" type="datetimeFigureOut">
              <a:rPr lang="de-AT" smtClean="0"/>
              <a:t>25.09.2013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A672-4EBE-4833-9C82-BC66B434749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AD5A-A805-4160-83E9-C4F8BEE3BC2B}" type="datetimeFigureOut">
              <a:rPr lang="de-AT" smtClean="0"/>
              <a:t>25.09.2013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A672-4EBE-4833-9C82-BC66B434749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AD5A-A805-4160-83E9-C4F8BEE3BC2B}" type="datetimeFigureOut">
              <a:rPr lang="de-AT" smtClean="0"/>
              <a:t>25.09.2013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A672-4EBE-4833-9C82-BC66B434749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FAD5A-A805-4160-83E9-C4F8BEE3BC2B}" type="datetimeFigureOut">
              <a:rPr lang="de-AT" smtClean="0"/>
              <a:t>25.09.2013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9A672-4EBE-4833-9C82-BC66B434749E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5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516216" y="6093296"/>
            <a:ext cx="2627784" cy="764704"/>
          </a:xfrm>
        </p:spPr>
        <p:txBody>
          <a:bodyPr>
            <a:normAutofit/>
            <a:scene3d>
              <a:camera prst="isometricOffAxis1Righ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de-AT" sz="2800" b="1" dirty="0" smtClean="0">
                <a:solidFill>
                  <a:srgbClr val="AA8E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PRÄSENTATION</a:t>
            </a:r>
            <a:endParaRPr lang="de-AT" sz="2800" b="1" dirty="0">
              <a:solidFill>
                <a:srgbClr val="AA8E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0" y="0"/>
            <a:ext cx="5004048" cy="7461448"/>
          </a:xfrm>
        </p:spPr>
        <p:txBody>
          <a:bodyPr>
            <a:normAutofit fontScale="55000" lnSpcReduction="20000"/>
          </a:bodyPr>
          <a:lstStyle/>
          <a:p>
            <a:pPr marL="179388" indent="-179388">
              <a:buNone/>
            </a:pPr>
            <a:endParaRPr lang="de-AT" sz="33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9388" indent="-179388">
              <a:buNone/>
            </a:pPr>
            <a:r>
              <a:rPr lang="de-AT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Entwickeln </a:t>
            </a:r>
            <a:r>
              <a:rPr lang="de-AT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Präsentation</a:t>
            </a:r>
            <a:endParaRPr lang="de-AT" sz="3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9388" indent="-179388">
              <a:buNone/>
            </a:pP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Machen Sie eine Zielgruppenanalyse.</a:t>
            </a:r>
          </a:p>
          <a:p>
            <a:pPr marL="179388" indent="-179388">
              <a:buNone/>
            </a:pP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Formulieren Sie Ihre </a:t>
            </a:r>
            <a:r>
              <a:rPr lang="de-AT" sz="3600" b="1" dirty="0">
                <a:solidFill>
                  <a:srgbClr val="A03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Kernbotschaften</a:t>
            </a: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79388" indent="-179388">
              <a:buNone/>
            </a:pPr>
            <a:r>
              <a:rPr lang="de-AT" sz="3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de-AT" sz="3600" b="1" dirty="0">
                <a:solidFill>
                  <a:srgbClr val="A03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Portionieren</a:t>
            </a: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Sie den Stoff.</a:t>
            </a:r>
          </a:p>
          <a:p>
            <a:pPr marL="179388" indent="-179388">
              <a:buNone/>
            </a:pPr>
            <a:r>
              <a:rPr lang="de-AT" sz="3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Erstellen Sie die </a:t>
            </a:r>
            <a:r>
              <a:rPr lang="de-AT" sz="3600" b="1" dirty="0">
                <a:solidFill>
                  <a:srgbClr val="A03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Gliederung</a:t>
            </a: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entwickeln Sie die Struktur, arbeiten Sie den Hauptteil aus.</a:t>
            </a:r>
          </a:p>
          <a:p>
            <a:pPr marL="179388" indent="-179388">
              <a:buNone/>
            </a:pPr>
            <a:r>
              <a:rPr lang="de-AT" sz="3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Planen Sie drei verschiedene, mehr oder weniger originelle </a:t>
            </a:r>
            <a:r>
              <a:rPr lang="de-AT" sz="3600" b="1" dirty="0">
                <a:solidFill>
                  <a:srgbClr val="A03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Ein- und Ausstiege </a:t>
            </a: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 Ihre Präsentation.</a:t>
            </a:r>
          </a:p>
          <a:p>
            <a:pPr marL="179388" indent="-179388">
              <a:buNone/>
            </a:pPr>
            <a:r>
              <a:rPr lang="de-AT" sz="3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Überlegen Sie sich den </a:t>
            </a:r>
            <a:r>
              <a:rPr lang="de-AT" sz="3600" b="1" dirty="0">
                <a:solidFill>
                  <a:srgbClr val="A03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Medieneinsatz</a:t>
            </a: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79388" indent="-179388">
              <a:buNone/>
            </a:pPr>
            <a:r>
              <a:rPr lang="de-AT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Vorbereitung der Diskussion</a:t>
            </a:r>
          </a:p>
          <a:p>
            <a:pPr marL="179388" indent="-179388">
              <a:buNone/>
            </a:pP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de-AT" sz="3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Zielgruppenanalyse</a:t>
            </a:r>
            <a:endParaRPr lang="de-AT" sz="3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9388" indent="-179388">
              <a:buNone/>
            </a:pP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Machen Sie sich mit der </a:t>
            </a:r>
            <a:r>
              <a:rPr lang="de-AT" sz="3600" b="1" dirty="0">
                <a:solidFill>
                  <a:srgbClr val="A03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Diskussionsetikette</a:t>
            </a: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(Verhaltensregelwerk) vertraut.</a:t>
            </a:r>
          </a:p>
          <a:p>
            <a:pPr marL="179388" indent="-179388">
              <a:buNone/>
            </a:pP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Bereiten Sie sich inhaltlich auf die Diskussion vor.</a:t>
            </a:r>
          </a:p>
          <a:p>
            <a:pPr marL="179388" indent="-179388">
              <a:buNone/>
            </a:pP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Lernen Sie Argumentationstechniken kennen.</a:t>
            </a:r>
          </a:p>
          <a:p>
            <a:pPr marL="179388" indent="-179388">
              <a:buNone/>
            </a:pPr>
            <a:r>
              <a:rPr lang="de-AT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Halten der Präsentation/Diskurs</a:t>
            </a:r>
          </a:p>
          <a:p>
            <a:pPr marL="179388" indent="-179388">
              <a:buNone/>
            </a:pP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Üben Sie Ihre Rede.</a:t>
            </a:r>
          </a:p>
          <a:p>
            <a:pPr marL="179388" indent="-179388">
              <a:buNone/>
            </a:pP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Halten Sie Ihre drei Übungspräsentationen vor einer Kleingruppe (4-6 Personen).</a:t>
            </a:r>
          </a:p>
          <a:p>
            <a:pPr marL="179388" indent="-179388">
              <a:buNone/>
            </a:pP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H</a:t>
            </a:r>
            <a:r>
              <a:rPr lang="de-AT" sz="3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alten </a:t>
            </a: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 den Vortrag vor der </a:t>
            </a:r>
            <a:r>
              <a:rPr lang="de-AT" sz="3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ganzen Klasse </a:t>
            </a:r>
            <a:r>
              <a:rPr lang="de-AT" sz="3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 stellen Sie sich der Diskussion.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Bildschirmpräsentation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PRÄSENTATION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</dc:title>
  <dc:creator>Christine</dc:creator>
  <cp:lastModifiedBy>Christine</cp:lastModifiedBy>
  <cp:revision>1</cp:revision>
  <dcterms:created xsi:type="dcterms:W3CDTF">2013-09-25T09:45:17Z</dcterms:created>
  <dcterms:modified xsi:type="dcterms:W3CDTF">2013-09-25T10:00:15Z</dcterms:modified>
</cp:coreProperties>
</file>