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B515AD-C46E-4277-BE18-8057A5C7EA4C}" type="datetimeFigureOut">
              <a:rPr lang="de-AT" smtClean="0"/>
              <a:pPr/>
              <a:t>01.03.2014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05666-F3CF-43F1-8962-C95D9CAD3E5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05666-F3CF-43F1-8962-C95D9CAD3E57}" type="slidenum">
              <a:rPr lang="de-AT" smtClean="0"/>
              <a:pPr/>
              <a:t>1</a:t>
            </a:fld>
            <a:endParaRPr lang="de-A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05666-F3CF-43F1-8962-C95D9CAD3E57}" type="slidenum">
              <a:rPr lang="de-AT" smtClean="0"/>
              <a:pPr/>
              <a:t>2</a:t>
            </a:fld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C7F93-8B31-4F85-BA46-0E7D875D4B8F}" type="datetimeFigureOut">
              <a:rPr lang="de-AT" smtClean="0"/>
              <a:pPr/>
              <a:t>01.03.2014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58BA-B89A-42F4-800A-91B61914F21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C7F93-8B31-4F85-BA46-0E7D875D4B8F}" type="datetimeFigureOut">
              <a:rPr lang="de-AT" smtClean="0"/>
              <a:pPr/>
              <a:t>01.03.2014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58BA-B89A-42F4-800A-91B61914F21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C7F93-8B31-4F85-BA46-0E7D875D4B8F}" type="datetimeFigureOut">
              <a:rPr lang="de-AT" smtClean="0"/>
              <a:pPr/>
              <a:t>01.03.2014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58BA-B89A-42F4-800A-91B61914F21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C7F93-8B31-4F85-BA46-0E7D875D4B8F}" type="datetimeFigureOut">
              <a:rPr lang="de-AT" smtClean="0"/>
              <a:pPr/>
              <a:t>01.03.2014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58BA-B89A-42F4-800A-91B61914F21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C7F93-8B31-4F85-BA46-0E7D875D4B8F}" type="datetimeFigureOut">
              <a:rPr lang="de-AT" smtClean="0"/>
              <a:pPr/>
              <a:t>01.03.2014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58BA-B89A-42F4-800A-91B61914F21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C7F93-8B31-4F85-BA46-0E7D875D4B8F}" type="datetimeFigureOut">
              <a:rPr lang="de-AT" smtClean="0"/>
              <a:pPr/>
              <a:t>01.03.2014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58BA-B89A-42F4-800A-91B61914F21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C7F93-8B31-4F85-BA46-0E7D875D4B8F}" type="datetimeFigureOut">
              <a:rPr lang="de-AT" smtClean="0"/>
              <a:pPr/>
              <a:t>01.03.2014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58BA-B89A-42F4-800A-91B61914F21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C7F93-8B31-4F85-BA46-0E7D875D4B8F}" type="datetimeFigureOut">
              <a:rPr lang="de-AT" smtClean="0"/>
              <a:pPr/>
              <a:t>01.03.2014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58BA-B89A-42F4-800A-91B61914F21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C7F93-8B31-4F85-BA46-0E7D875D4B8F}" type="datetimeFigureOut">
              <a:rPr lang="de-AT" smtClean="0"/>
              <a:pPr/>
              <a:t>01.03.2014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58BA-B89A-42F4-800A-91B61914F21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C7F93-8B31-4F85-BA46-0E7D875D4B8F}" type="datetimeFigureOut">
              <a:rPr lang="de-AT" smtClean="0"/>
              <a:pPr/>
              <a:t>01.03.2014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58BA-B89A-42F4-800A-91B61914F21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C7F93-8B31-4F85-BA46-0E7D875D4B8F}" type="datetimeFigureOut">
              <a:rPr lang="de-AT" smtClean="0"/>
              <a:pPr/>
              <a:t>01.03.2014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58BA-B89A-42F4-800A-91B61914F21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C7F93-8B31-4F85-BA46-0E7D875D4B8F}" type="datetimeFigureOut">
              <a:rPr lang="de-AT" smtClean="0"/>
              <a:pPr/>
              <a:t>01.03.2014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458BA-B89A-42F4-800A-91B61914F21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pac.bmlv.gv.at/InfoGuideClient/start.do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2000" r="-3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Link zur </a:t>
            </a:r>
            <a:r>
              <a:rPr lang="de-AT" dirty="0" err="1" smtClean="0"/>
              <a:t>MilAk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>
                <a:hlinkClick r:id="rId3"/>
              </a:rPr>
              <a:t>https://opac.bmlv.gv.at/InfoGuideClient/start.do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Bildschirmpräsentation (4:3)</PresentationFormat>
  <Paragraphs>4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Folie 1</vt:lpstr>
      <vt:lpstr>Link zur MilAk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Christine</dc:creator>
  <cp:lastModifiedBy>Christine</cp:lastModifiedBy>
  <cp:revision>2</cp:revision>
  <dcterms:created xsi:type="dcterms:W3CDTF">2013-09-25T10:34:08Z</dcterms:created>
  <dcterms:modified xsi:type="dcterms:W3CDTF">2014-03-01T10:15:29Z</dcterms:modified>
</cp:coreProperties>
</file>