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51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97CB9F-8BCC-4080-9C78-25B0C8E3C42C}" type="datetimeFigureOut">
              <a:rPr lang="de-AT" smtClean="0"/>
              <a:pPr/>
              <a:t>02.08.2014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E652BC-50F6-4BC6-BC45-216AF23C9E71}" type="slidenum">
              <a:rPr lang="de-AT" smtClean="0"/>
              <a:pPr/>
              <a:t>‹Nr.›</a:t>
            </a:fld>
            <a:endParaRPr lang="de-A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E652BC-50F6-4BC6-BC45-216AF23C9E71}" type="slidenum">
              <a:rPr lang="de-AT" smtClean="0"/>
              <a:pPr/>
              <a:t>1</a:t>
            </a:fld>
            <a:endParaRPr lang="de-A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hteck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Abgerundetes Rechteck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Untertitel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de-DE" smtClean="0"/>
              <a:t>Formatvorlage des Untertitelmasters durch Klicken bearbeiten</a:t>
            </a:r>
            <a:endParaRPr kumimoji="0" lang="en-US"/>
          </a:p>
        </p:txBody>
      </p:sp>
      <p:sp>
        <p:nvSpPr>
          <p:cNvPr id="28" name="Datumsplatzhalt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B466F-E971-425E-AF69-BA372BE4A67D}" type="datetimeFigureOut">
              <a:rPr lang="de-AT" smtClean="0"/>
              <a:pPr/>
              <a:t>02.08.2014</a:t>
            </a:fld>
            <a:endParaRPr lang="de-AT"/>
          </a:p>
        </p:txBody>
      </p:sp>
      <p:sp>
        <p:nvSpPr>
          <p:cNvPr id="17" name="Fußzeilenplatzhalt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29" name="Foliennummernplatzhalt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ED071F5B-6F3E-4373-B488-45DF8BB282B7}" type="slidenum">
              <a:rPr lang="de-AT" smtClean="0"/>
              <a:pPr/>
              <a:t>‹Nr.›</a:t>
            </a:fld>
            <a:endParaRPr lang="de-AT"/>
          </a:p>
        </p:txBody>
      </p:sp>
      <p:sp>
        <p:nvSpPr>
          <p:cNvPr id="7" name="Rechteck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hteck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hteck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el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B466F-E971-425E-AF69-BA372BE4A67D}" type="datetimeFigureOut">
              <a:rPr lang="de-AT" smtClean="0"/>
              <a:pPr/>
              <a:t>02.08.2014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71F5B-6F3E-4373-B488-45DF8BB282B7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B466F-E971-425E-AF69-BA372BE4A67D}" type="datetimeFigureOut">
              <a:rPr lang="de-AT" smtClean="0"/>
              <a:pPr/>
              <a:t>02.08.2014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71F5B-6F3E-4373-B488-45DF8BB282B7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B466F-E971-425E-AF69-BA372BE4A67D}" type="datetimeFigureOut">
              <a:rPr lang="de-AT" smtClean="0"/>
              <a:pPr/>
              <a:t>02.08.2014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71F5B-6F3E-4373-B488-45DF8BB282B7}" type="slidenum">
              <a:rPr lang="de-AT" smtClean="0"/>
              <a:pPr/>
              <a:t>‹Nr.›</a:t>
            </a:fld>
            <a:endParaRPr lang="de-AT"/>
          </a:p>
        </p:txBody>
      </p:sp>
      <p:sp>
        <p:nvSpPr>
          <p:cNvPr id="8" name="Inhaltsplatzhalt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überschrift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hteck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Abgerundetes Rechteck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B466F-E971-425E-AF69-BA372BE4A67D}" type="datetimeFigureOut">
              <a:rPr lang="de-AT" smtClean="0"/>
              <a:pPr/>
              <a:t>02.08.2014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de-AT"/>
          </a:p>
        </p:txBody>
      </p:sp>
      <p:sp>
        <p:nvSpPr>
          <p:cNvPr id="7" name="Rechteck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hteck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hteck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ED071F5B-6F3E-4373-B488-45DF8BB282B7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B466F-E971-425E-AF69-BA372BE4A67D}" type="datetimeFigureOut">
              <a:rPr lang="de-AT" smtClean="0"/>
              <a:pPr/>
              <a:t>02.08.2014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71F5B-6F3E-4373-B488-45DF8BB282B7}" type="slidenum">
              <a:rPr lang="de-AT" smtClean="0"/>
              <a:pPr/>
              <a:t>‹Nr.›</a:t>
            </a:fld>
            <a:endParaRPr lang="de-AT"/>
          </a:p>
        </p:txBody>
      </p:sp>
      <p:sp>
        <p:nvSpPr>
          <p:cNvPr id="9" name="Inhaltsplatzhalt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11" name="Inhaltsplatzhalt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B466F-E971-425E-AF69-BA372BE4A67D}" type="datetimeFigureOut">
              <a:rPr lang="de-AT" smtClean="0"/>
              <a:pPr/>
              <a:t>02.08.2014</a:t>
            </a:fld>
            <a:endParaRPr lang="de-AT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71F5B-6F3E-4373-B488-45DF8BB282B7}" type="slidenum">
              <a:rPr lang="de-AT" smtClean="0"/>
              <a:pPr/>
              <a:t>‹Nr.›</a:t>
            </a:fld>
            <a:endParaRPr lang="de-AT"/>
          </a:p>
        </p:txBody>
      </p:sp>
      <p:sp>
        <p:nvSpPr>
          <p:cNvPr id="11" name="Inhaltsplatzhalt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13" name="Inhaltsplatzhalt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B466F-E971-425E-AF69-BA372BE4A67D}" type="datetimeFigureOut">
              <a:rPr lang="de-AT" smtClean="0"/>
              <a:pPr/>
              <a:t>02.08.2014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71F5B-6F3E-4373-B488-45DF8BB282B7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B466F-E971-425E-AF69-BA372BE4A67D}" type="datetimeFigureOut">
              <a:rPr lang="de-AT" smtClean="0"/>
              <a:pPr/>
              <a:t>02.08.2014</a:t>
            </a:fld>
            <a:endParaRPr lang="de-AT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71F5B-6F3E-4373-B488-45DF8BB282B7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Abgerundetes Rechteck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B466F-E971-425E-AF69-BA372BE4A67D}" type="datetimeFigureOut">
              <a:rPr lang="de-AT" smtClean="0"/>
              <a:pPr/>
              <a:t>02.08.2014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71F5B-6F3E-4373-B488-45DF8BB282B7}" type="slidenum">
              <a:rPr lang="de-AT" smtClean="0"/>
              <a:pPr/>
              <a:t>‹Nr.›</a:t>
            </a:fld>
            <a:endParaRPr lang="de-AT"/>
          </a:p>
        </p:txBody>
      </p:sp>
      <p:sp>
        <p:nvSpPr>
          <p:cNvPr id="11" name="Inhaltsplatzhalt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B466F-E971-425E-AF69-BA372BE4A67D}" type="datetimeFigureOut">
              <a:rPr lang="de-AT" smtClean="0"/>
              <a:pPr/>
              <a:t>02.08.2014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ED071F5B-6F3E-4373-B488-45DF8BB282B7}" type="slidenum">
              <a:rPr lang="de-AT" smtClean="0"/>
              <a:pPr/>
              <a:t>‹Nr.›</a:t>
            </a:fld>
            <a:endParaRPr lang="de-AT"/>
          </a:p>
        </p:txBody>
      </p:sp>
      <p:sp>
        <p:nvSpPr>
          <p:cNvPr id="11" name="Rechteck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hteck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hteck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de-DE" smtClean="0"/>
              <a:t>Bild durch Klicken auf Symbol hinzufügen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ck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Abgerundetes Rechteck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elplatzhalt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13" name="Textplatzhalt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  <a:p>
            <a:pPr lvl="1" eaLnBrk="1" latinLnBrk="0" hangingPunct="1"/>
            <a:r>
              <a:rPr kumimoji="0" lang="de-DE" smtClean="0"/>
              <a:t>Zweite Ebene</a:t>
            </a:r>
          </a:p>
          <a:p>
            <a:pPr lvl="2" eaLnBrk="1" latinLnBrk="0" hangingPunct="1"/>
            <a:r>
              <a:rPr kumimoji="0" lang="de-DE" smtClean="0"/>
              <a:t>Dritte Ebene</a:t>
            </a:r>
          </a:p>
          <a:p>
            <a:pPr lvl="3" eaLnBrk="1" latinLnBrk="0" hangingPunct="1"/>
            <a:r>
              <a:rPr kumimoji="0" lang="de-DE" smtClean="0"/>
              <a:t>Vierte Ebene</a:t>
            </a:r>
          </a:p>
          <a:p>
            <a:pPr lvl="4" eaLnBrk="1" latinLnBrk="0" hangingPunct="1"/>
            <a:r>
              <a:rPr kumimoji="0" lang="de-DE" smtClean="0"/>
              <a:t>Fünfte Ebene</a:t>
            </a:r>
            <a:endParaRPr kumimoji="0" lang="en-US"/>
          </a:p>
        </p:txBody>
      </p:sp>
      <p:sp>
        <p:nvSpPr>
          <p:cNvPr id="14" name="Datumsplatzhalt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86B466F-E971-425E-AF69-BA372BE4A67D}" type="datetimeFigureOut">
              <a:rPr lang="de-AT" smtClean="0"/>
              <a:pPr/>
              <a:t>02.08.2014</a:t>
            </a:fld>
            <a:endParaRPr lang="de-AT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de-AT"/>
          </a:p>
        </p:txBody>
      </p:sp>
      <p:sp>
        <p:nvSpPr>
          <p:cNvPr id="23" name="Foliennummernplatzhalt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ED071F5B-6F3E-4373-B488-45DF8BB282B7}" type="slidenum">
              <a:rPr lang="de-AT" smtClean="0"/>
              <a:pPr/>
              <a:t>‹Nr.›</a:t>
            </a:fld>
            <a:endParaRPr lang="de-A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youtube.com/watch?v=Qt3FqkDN55E" TargetMode="External"/><Relationship Id="rId3" Type="http://schemas.openxmlformats.org/officeDocument/2006/relationships/hyperlink" Target="http://www.youtube.com/watch?v=ZZm-8gPzHqI" TargetMode="External"/><Relationship Id="rId7" Type="http://schemas.openxmlformats.org/officeDocument/2006/relationships/hyperlink" Target="http://www.youtube.com/watch?v=hkHiXVHyJJg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youtube.com/watch?v=l1sy2-M-0iU" TargetMode="External"/><Relationship Id="rId5" Type="http://schemas.openxmlformats.org/officeDocument/2006/relationships/hyperlink" Target="http://www.youtube.com/watch?v=3N89Lp-YweI" TargetMode="External"/><Relationship Id="rId4" Type="http://schemas.openxmlformats.org/officeDocument/2006/relationships/hyperlink" Target="http://www.youtube.com/watch?v=wNEsMcA9qeU" TargetMode="External"/><Relationship Id="rId9" Type="http://schemas.openxmlformats.org/officeDocument/2006/relationships/hyperlink" Target="http://www.youtube.com/watch?v=FxIIxcAcIdQ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683568" y="274638"/>
            <a:ext cx="8003232" cy="1143000"/>
          </a:xfrm>
        </p:spPr>
        <p:txBody>
          <a:bodyPr/>
          <a:lstStyle/>
          <a:p>
            <a:r>
              <a:rPr lang="de-AT" dirty="0" smtClean="0"/>
              <a:t>Wissenschaftliches Arbeiten  </a:t>
            </a:r>
            <a:br>
              <a:rPr lang="de-AT" dirty="0" smtClean="0"/>
            </a:br>
            <a:r>
              <a:rPr lang="de-AT" dirty="0" smtClean="0"/>
              <a:t>Claus </a:t>
            </a:r>
            <a:r>
              <a:rPr lang="de-AT" dirty="0" err="1" smtClean="0"/>
              <a:t>Ebster</a:t>
            </a:r>
            <a:r>
              <a:rPr lang="de-AT" dirty="0" smtClean="0"/>
              <a:t> Videos</a:t>
            </a:r>
            <a:endParaRPr lang="de-AT" dirty="0"/>
          </a:p>
        </p:txBody>
      </p:sp>
      <p:sp>
        <p:nvSpPr>
          <p:cNvPr id="5" name="Inhaltsplatzhalter 4"/>
          <p:cNvSpPr>
            <a:spLocks noGrp="1"/>
          </p:cNvSpPr>
          <p:nvPr>
            <p:ph sz="quarter" idx="1"/>
          </p:nvPr>
        </p:nvSpPr>
        <p:spPr>
          <a:xfrm>
            <a:off x="251520" y="2636912"/>
            <a:ext cx="8892480" cy="3382888"/>
          </a:xfrm>
        </p:spPr>
        <p:txBody>
          <a:bodyPr>
            <a:normAutofit fontScale="92500"/>
          </a:bodyPr>
          <a:lstStyle/>
          <a:p>
            <a:r>
              <a:rPr lang="de-AT" dirty="0" smtClean="0">
                <a:hlinkClick r:id="rId3"/>
              </a:rPr>
              <a:t>http://</a:t>
            </a:r>
            <a:r>
              <a:rPr lang="de-AT" dirty="0" smtClean="0">
                <a:hlinkClick r:id="rId3"/>
              </a:rPr>
              <a:t>www.youtube.com/watch?v=ZZm-8gPzHqI</a:t>
            </a:r>
            <a:r>
              <a:rPr lang="de-AT" dirty="0" smtClean="0"/>
              <a:t> 7 TODSÜNDEN</a:t>
            </a:r>
            <a:endParaRPr lang="de-AT" dirty="0" smtClean="0"/>
          </a:p>
          <a:p>
            <a:r>
              <a:rPr lang="de-AT" dirty="0" smtClean="0">
                <a:hlinkClick r:id="rId4"/>
              </a:rPr>
              <a:t>http://</a:t>
            </a:r>
            <a:r>
              <a:rPr lang="de-AT" dirty="0" smtClean="0">
                <a:hlinkClick r:id="rId4"/>
              </a:rPr>
              <a:t>www.youtube.com/watch?v=wNEsMcA9qeU</a:t>
            </a:r>
            <a:r>
              <a:rPr lang="de-AT" dirty="0" smtClean="0"/>
              <a:t> AUFBAU</a:t>
            </a:r>
            <a:endParaRPr lang="de-AT" dirty="0" smtClean="0"/>
          </a:p>
          <a:p>
            <a:r>
              <a:rPr lang="de-AT" dirty="0" smtClean="0">
                <a:hlinkClick r:id="rId5"/>
              </a:rPr>
              <a:t>http://</a:t>
            </a:r>
            <a:r>
              <a:rPr lang="de-AT" dirty="0" smtClean="0">
                <a:hlinkClick r:id="rId5"/>
              </a:rPr>
              <a:t>www.youtube.com/watch?v=3N89Lp-YweI</a:t>
            </a:r>
            <a:r>
              <a:rPr lang="de-AT" dirty="0" smtClean="0"/>
              <a:t>  PLAGIATE</a:t>
            </a:r>
            <a:endParaRPr lang="de-AT" dirty="0" smtClean="0"/>
          </a:p>
          <a:p>
            <a:r>
              <a:rPr lang="de-AT" dirty="0" smtClean="0">
                <a:hlinkClick r:id="rId6"/>
              </a:rPr>
              <a:t>http://</a:t>
            </a:r>
            <a:r>
              <a:rPr lang="de-AT" dirty="0" smtClean="0">
                <a:hlinkClick r:id="rId6"/>
              </a:rPr>
              <a:t>www.youtube.com/watch?v=l1sy2-M-0iU</a:t>
            </a:r>
            <a:r>
              <a:rPr lang="de-AT" dirty="0" smtClean="0"/>
              <a:t> </a:t>
            </a:r>
            <a:r>
              <a:rPr lang="de-AT" dirty="0" smtClean="0"/>
              <a:t> ZITIEREN</a:t>
            </a:r>
            <a:endParaRPr lang="de-AT" dirty="0" smtClean="0"/>
          </a:p>
          <a:p>
            <a:r>
              <a:rPr lang="de-AT" dirty="0" smtClean="0">
                <a:hlinkClick r:id="rId7"/>
              </a:rPr>
              <a:t>http://</a:t>
            </a:r>
            <a:r>
              <a:rPr lang="de-AT" dirty="0" smtClean="0">
                <a:hlinkClick r:id="rId7"/>
              </a:rPr>
              <a:t>www.youtube.com/watch?v=hkHiXVHyJJg</a:t>
            </a:r>
            <a:r>
              <a:rPr lang="de-AT" sz="1800" dirty="0" smtClean="0"/>
              <a:t> ONLINE-RECHERCHE</a:t>
            </a:r>
            <a:endParaRPr lang="de-AT" sz="1800" dirty="0" smtClean="0"/>
          </a:p>
          <a:p>
            <a:r>
              <a:rPr lang="de-AT" dirty="0" smtClean="0">
                <a:hlinkClick r:id="rId8"/>
              </a:rPr>
              <a:t>http://</a:t>
            </a:r>
            <a:r>
              <a:rPr lang="de-AT" dirty="0" smtClean="0">
                <a:hlinkClick r:id="rId8"/>
              </a:rPr>
              <a:t>www.youtube.com/watch?v=Qt3FqkDN55E</a:t>
            </a:r>
            <a:r>
              <a:rPr lang="de-AT" dirty="0" smtClean="0"/>
              <a:t>  ABBILDUNGEN</a:t>
            </a:r>
            <a:endParaRPr lang="de-AT" dirty="0" smtClean="0"/>
          </a:p>
          <a:p>
            <a:r>
              <a:rPr lang="de-AT" dirty="0" smtClean="0">
                <a:hlinkClick r:id="rId9"/>
              </a:rPr>
              <a:t>http://</a:t>
            </a:r>
            <a:r>
              <a:rPr lang="de-AT" dirty="0" smtClean="0">
                <a:hlinkClick r:id="rId9"/>
              </a:rPr>
              <a:t>www.youtube.com/watch?v=FxIIxcAcIdQ</a:t>
            </a:r>
            <a:r>
              <a:rPr lang="de-AT" dirty="0" smtClean="0"/>
              <a:t>  PRÄSENTATION</a:t>
            </a:r>
            <a:endParaRPr lang="de-A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ctylos">
  <a:themeElements>
    <a:clrScheme name="Dactylos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Dactylos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actylos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0</TotalTime>
  <Words>32</Words>
  <Application>Microsoft Office PowerPoint</Application>
  <PresentationFormat>Bildschirmpräsentation (4:3)</PresentationFormat>
  <Paragraphs>9</Paragraphs>
  <Slides>1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Dactylos</vt:lpstr>
      <vt:lpstr>Wissenschaftliches Arbeiten   Claus Ebster Videos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Wissenschaftliches Arbeiten   Claus Ebster Videos</dc:title>
  <dc:creator>Christine</dc:creator>
  <cp:lastModifiedBy>Christine</cp:lastModifiedBy>
  <cp:revision>2</cp:revision>
  <dcterms:created xsi:type="dcterms:W3CDTF">2014-05-25T20:10:51Z</dcterms:created>
  <dcterms:modified xsi:type="dcterms:W3CDTF">2014-08-02T10:13:31Z</dcterms:modified>
</cp:coreProperties>
</file>